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9414D0-B25A-4540-B99A-410484A3F463}" type="datetimeFigureOut">
              <a:rPr lang="en-US" smtClean="0"/>
              <a:t>4/23/13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63B20C-466C-44F7-9DEA-300012723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Gun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Tim </a:t>
            </a:r>
            <a:r>
              <a:rPr lang="en-US" dirty="0" err="1" smtClean="0"/>
              <a:t>Loret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2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347472" lvl="1" indent="0">
              <a:buNone/>
            </a:pPr>
            <a:r>
              <a:rPr lang="en-US" dirty="0" smtClean="0"/>
              <a:t>Remix - Any </a:t>
            </a:r>
            <a:r>
              <a:rPr lang="en-US" dirty="0"/>
              <a:t>work of art that incorporates other people’s work or thoughts into their own </a:t>
            </a:r>
            <a:r>
              <a:rPr lang="en-US" dirty="0" smtClean="0"/>
              <a:t>work</a:t>
            </a:r>
          </a:p>
          <a:p>
            <a:pPr marL="347472" lvl="1" indent="0">
              <a:buNone/>
            </a:pPr>
            <a:endParaRPr lang="en-US" dirty="0"/>
          </a:p>
          <a:p>
            <a:pPr marL="347472" lvl="1" indent="0">
              <a:buNone/>
            </a:pPr>
            <a:r>
              <a:rPr lang="en-US" dirty="0" smtClean="0"/>
              <a:t>Example remixes </a:t>
            </a:r>
          </a:p>
          <a:p>
            <a:pPr marL="347472" lvl="1" indent="0">
              <a:buNone/>
            </a:pPr>
            <a:endParaRPr lang="en-US" dirty="0"/>
          </a:p>
          <a:p>
            <a:pPr marL="347472" lvl="1" indent="0">
              <a:buNone/>
            </a:pPr>
            <a:r>
              <a:rPr lang="en-US" dirty="0" smtClean="0"/>
              <a:t>No idea what I wanted to do</a:t>
            </a:r>
          </a:p>
          <a:p>
            <a:pPr marL="347472" lvl="1" indent="0">
              <a:buNone/>
            </a:pPr>
            <a:endParaRPr lang="en-US" dirty="0" smtClean="0"/>
          </a:p>
          <a:p>
            <a:pPr marL="347472" lvl="1" indent="0">
              <a:buNone/>
            </a:pPr>
            <a:r>
              <a:rPr lang="en-US" dirty="0" smtClean="0"/>
              <a:t>Went through popcorn maker, then </a:t>
            </a:r>
            <a:r>
              <a:rPr lang="en-US" dirty="0" err="1" smtClean="0"/>
              <a:t>wevideo</a:t>
            </a:r>
            <a:endParaRPr lang="en-US" dirty="0" smtClean="0"/>
          </a:p>
          <a:p>
            <a:pPr marL="347472" lvl="1" indent="0">
              <a:buNone/>
            </a:pPr>
            <a:r>
              <a:rPr lang="en-US" dirty="0"/>
              <a:t>	</a:t>
            </a:r>
            <a:r>
              <a:rPr lang="en-US" dirty="0" smtClean="0"/>
              <a:t>Uploaded video is different then when </a:t>
            </a:r>
            <a:r>
              <a:rPr lang="en-US" smtClean="0"/>
              <a:t>on 	wevideo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01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r>
              <a:rPr lang="en-US" dirty="0"/>
              <a:t>http://www.youtube.com/watch?v=Ex6gHzl5TPs</a:t>
            </a:r>
          </a:p>
        </p:txBody>
      </p:sp>
    </p:spTree>
    <p:extLst>
      <p:ext uri="{BB962C8B-B14F-4D97-AF65-F5344CB8AC3E}">
        <p14:creationId xmlns:p14="http://schemas.microsoft.com/office/powerpoint/2010/main" val="69461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Rhetorical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I incorporated recent, emotional, events at the beginning</a:t>
            </a:r>
          </a:p>
          <a:p>
            <a:pPr lvl="1"/>
            <a:r>
              <a:rPr lang="en-US" dirty="0" smtClean="0"/>
              <a:t>Tried to make them short – didn’t work how I wanted</a:t>
            </a:r>
          </a:p>
          <a:p>
            <a:r>
              <a:rPr lang="en-US" dirty="0" smtClean="0"/>
              <a:t>Incorporated text and slowly transitioned into opposite videos then what the beginning showed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5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Rhetorical Velocity &amp; </a:t>
            </a:r>
            <a:r>
              <a:rPr lang="en-US" dirty="0" err="1" smtClean="0"/>
              <a:t>Kairotic</a:t>
            </a:r>
            <a:r>
              <a:rPr lang="en-US" dirty="0" smtClean="0"/>
              <a:t>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Not really able to re-remix</a:t>
            </a:r>
          </a:p>
          <a:p>
            <a:r>
              <a:rPr lang="en-US" dirty="0" smtClean="0"/>
              <a:t>Release it now</a:t>
            </a:r>
          </a:p>
          <a:p>
            <a:pPr lvl="1"/>
            <a:r>
              <a:rPr lang="en-US" dirty="0" smtClean="0"/>
              <a:t>Through 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5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Popcorn Maker</a:t>
            </a:r>
          </a:p>
          <a:p>
            <a:r>
              <a:rPr lang="en-US" dirty="0" smtClean="0"/>
              <a:t>Changed my idea several times</a:t>
            </a:r>
          </a:p>
          <a:p>
            <a:pPr lvl="1"/>
            <a:r>
              <a:rPr lang="en-US" dirty="0" smtClean="0"/>
              <a:t>Still want to change my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2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120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Gun Rights</vt:lpstr>
      <vt:lpstr>Introduction</vt:lpstr>
      <vt:lpstr>Video</vt:lpstr>
      <vt:lpstr>Rhetorical Choices</vt:lpstr>
      <vt:lpstr>Rhetorical Velocity &amp; Kairotic Moment</vt:lpstr>
      <vt:lpstr>Challenges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LORETTR</dc:creator>
  <cp:lastModifiedBy>Dustin Edwards</cp:lastModifiedBy>
  <cp:revision>3</cp:revision>
  <dcterms:created xsi:type="dcterms:W3CDTF">2013-04-23T23:40:48Z</dcterms:created>
  <dcterms:modified xsi:type="dcterms:W3CDTF">2013-04-24T02:04:47Z</dcterms:modified>
</cp:coreProperties>
</file>