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D9191FE-939A-4651-A7B9-844563AD38AD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4BD021-D703-418F-ABAE-4797B34F80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OxssbXdoN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117180" cy="1470025"/>
          </a:xfrm>
        </p:spPr>
        <p:txBody>
          <a:bodyPr/>
          <a:lstStyle/>
          <a:p>
            <a:pPr algn="ctr"/>
            <a:r>
              <a:rPr lang="en-US" dirty="0" smtClean="0"/>
              <a:t>Inquiry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Rachelle Swihart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7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video</a:t>
            </a:r>
          </a:p>
          <a:p>
            <a:r>
              <a:rPr lang="en-US" dirty="0" smtClean="0"/>
              <a:t>Only Popular media</a:t>
            </a:r>
          </a:p>
          <a:p>
            <a:r>
              <a:rPr lang="en-US" dirty="0" smtClean="0"/>
              <a:t>Voice and music</a:t>
            </a:r>
          </a:p>
          <a:p>
            <a:r>
              <a:rPr lang="en-US" dirty="0" smtClean="0"/>
              <a:t>traditional remix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085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in Windows Movie Maker</a:t>
            </a:r>
          </a:p>
          <a:p>
            <a:r>
              <a:rPr lang="en-US" dirty="0" smtClean="0"/>
              <a:t>Finding clips</a:t>
            </a:r>
          </a:p>
          <a:p>
            <a:r>
              <a:rPr lang="en-US" dirty="0" smtClean="0"/>
              <a:t>Copyrighted materials</a:t>
            </a:r>
          </a:p>
          <a:p>
            <a:r>
              <a:rPr lang="en-US" dirty="0" smtClean="0"/>
              <a:t>Free clips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7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www.youtube.com/watch?v=EOxssbXdoNk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07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Rhetorical Velocity and </a:t>
            </a:r>
            <a:r>
              <a:rPr lang="en-US" sz="2600" dirty="0" err="1"/>
              <a:t>Kairotic</a:t>
            </a:r>
            <a:r>
              <a:rPr lang="en-US" sz="2600" dirty="0"/>
              <a:t> Moment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remixing</a:t>
            </a:r>
          </a:p>
          <a:p>
            <a:r>
              <a:rPr lang="en-US" dirty="0" smtClean="0"/>
              <a:t>Popularity</a:t>
            </a:r>
          </a:p>
          <a:p>
            <a:r>
              <a:rPr lang="en-US" dirty="0" smtClean="0"/>
              <a:t>Past time for </a:t>
            </a:r>
            <a:r>
              <a:rPr lang="en-US" smtClean="0"/>
              <a:t>optimal release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9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80</TotalTime>
  <Words>52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Spring</vt:lpstr>
      <vt:lpstr>Inquiry 3</vt:lpstr>
      <vt:lpstr>Goals</vt:lpstr>
      <vt:lpstr>Difficulties</vt:lpstr>
      <vt:lpstr>video</vt:lpstr>
      <vt:lpstr>Rhetorical Velocity and Kairotic Moment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Inquary 3</dc:title>
  <dc:creator>Waker</dc:creator>
  <cp:lastModifiedBy>Dustin Edwards</cp:lastModifiedBy>
  <cp:revision>5</cp:revision>
  <dcterms:created xsi:type="dcterms:W3CDTF">2013-04-22T02:48:03Z</dcterms:created>
  <dcterms:modified xsi:type="dcterms:W3CDTF">2013-04-22T12:21:18Z</dcterms:modified>
</cp:coreProperties>
</file>