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 23, 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 23,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 23,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23,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 23,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 23,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23,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23,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 23, 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 23,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23,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6644" y="1243602"/>
            <a:ext cx="4527356" cy="3598505"/>
          </a:xfrm>
        </p:spPr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Remix </a:t>
            </a:r>
            <a:br>
              <a:rPr lang="en-US" sz="4000" dirty="0" smtClean="0"/>
            </a:br>
            <a:r>
              <a:rPr lang="en-US" sz="4000" dirty="0" smtClean="0"/>
              <a:t>Rationale 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Education </a:t>
            </a:r>
            <a:br>
              <a:rPr lang="en-US" sz="4000" dirty="0" smtClean="0"/>
            </a:br>
            <a:r>
              <a:rPr lang="en-US" sz="4000" dirty="0" smtClean="0"/>
              <a:t>in Africa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212543"/>
            <a:ext cx="3468125" cy="833478"/>
          </a:xfrm>
        </p:spPr>
        <p:txBody>
          <a:bodyPr/>
          <a:lstStyle/>
          <a:p>
            <a:pPr algn="ctr"/>
            <a:r>
              <a:rPr lang="en-US" dirty="0" smtClean="0"/>
              <a:t>By Jeanne-Marie Du Toit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15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70435"/>
            <a:ext cx="7024744" cy="859937"/>
          </a:xfrm>
        </p:spPr>
        <p:txBody>
          <a:bodyPr>
            <a:normAutofit/>
          </a:bodyPr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30372"/>
            <a:ext cx="6777317" cy="5278692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combination of ideas that create one big, final topic that works </a:t>
            </a:r>
            <a:r>
              <a:rPr lang="en-US" dirty="0" smtClean="0"/>
              <a:t>together; a </a:t>
            </a:r>
            <a:r>
              <a:rPr lang="en-US" dirty="0"/>
              <a:t>well thought out, well composed remix</a:t>
            </a:r>
            <a:r>
              <a:rPr lang="en-US" dirty="0" smtClean="0"/>
              <a:t>.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I chose my remix topic because I’m passionate about every minority in less fortunate countries receiving equal education to help forge better futures. 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9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759" y="-92609"/>
            <a:ext cx="7618475" cy="1336211"/>
          </a:xfrm>
        </p:spPr>
        <p:txBody>
          <a:bodyPr>
            <a:normAutofit/>
          </a:bodyPr>
          <a:lstStyle/>
          <a:p>
            <a:r>
              <a:rPr lang="en-US" dirty="0" smtClean="0"/>
              <a:t>Rhetorical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43602"/>
            <a:ext cx="6777317" cy="526546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 wanted to make my remix as intriguing as </a:t>
            </a:r>
            <a:r>
              <a:rPr lang="en-US" dirty="0" smtClean="0"/>
              <a:t>possible while starting on a somber note and ending on a brighter note.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My </a:t>
            </a:r>
            <a:r>
              <a:rPr lang="en-US" dirty="0"/>
              <a:t>remix is longer than most people’s. </a:t>
            </a:r>
            <a:r>
              <a:rPr lang="en-US" dirty="0" smtClean="0"/>
              <a:t>It’s </a:t>
            </a:r>
            <a:r>
              <a:rPr lang="en-US" dirty="0"/>
              <a:t>a bit over 7 </a:t>
            </a:r>
            <a:r>
              <a:rPr lang="en-US" dirty="0" smtClean="0"/>
              <a:t>minutes; I wanted to have as much as possible </a:t>
            </a:r>
            <a:r>
              <a:rPr lang="en-US" dirty="0"/>
              <a:t>in order to </a:t>
            </a:r>
            <a:r>
              <a:rPr lang="en-US" dirty="0" smtClean="0"/>
              <a:t>convey my message thoroughly. </a:t>
            </a:r>
          </a:p>
          <a:p>
            <a:pPr>
              <a:lnSpc>
                <a:spcPct val="120000"/>
              </a:lnSpc>
            </a:pPr>
            <a:r>
              <a:rPr lang="en-US" dirty="0"/>
              <a:t>I kept the endings of both YouTube videos </a:t>
            </a:r>
            <a:r>
              <a:rPr lang="en-US" dirty="0" smtClean="0"/>
              <a:t>to </a:t>
            </a:r>
            <a:r>
              <a:rPr lang="en-US" dirty="0"/>
              <a:t>give credit to the sponsors that provided the schools and helped the communities in need. 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3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905" y="323866"/>
            <a:ext cx="7024744" cy="1143000"/>
          </a:xfrm>
        </p:spPr>
        <p:txBody>
          <a:bodyPr/>
          <a:lstStyle/>
          <a:p>
            <a:r>
              <a:rPr lang="en-US" dirty="0" err="1"/>
              <a:t>Kairotic</a:t>
            </a:r>
            <a:r>
              <a:rPr lang="en-US" dirty="0"/>
              <a:t> moment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87576"/>
            <a:ext cx="6777317" cy="4881797"/>
          </a:xfrm>
        </p:spPr>
        <p:txBody>
          <a:bodyPr/>
          <a:lstStyle/>
          <a:p>
            <a:r>
              <a:rPr lang="en-US" dirty="0" smtClean="0"/>
              <a:t>Anytime would be a good time to post this on the internet. It could be </a:t>
            </a:r>
          </a:p>
          <a:p>
            <a:r>
              <a:rPr lang="en-US" dirty="0" smtClean="0"/>
              <a:t>It would easily spread and people would become aware of it thanks to twitter, </a:t>
            </a:r>
            <a:r>
              <a:rPr lang="en-US" dirty="0" err="1" smtClean="0"/>
              <a:t>facebook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It could apply to any/all communities and people. It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apply to just one type of person, anyone can help.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8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20" y="370435"/>
            <a:ext cx="7024744" cy="992235"/>
          </a:xfrm>
        </p:spPr>
        <p:txBody>
          <a:bodyPr/>
          <a:lstStyle/>
          <a:p>
            <a:r>
              <a:rPr lang="en-US" dirty="0" smtClean="0"/>
              <a:t>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20" y="1362670"/>
            <a:ext cx="7372589" cy="5146394"/>
          </a:xfrm>
        </p:spPr>
        <p:txBody>
          <a:bodyPr/>
          <a:lstStyle/>
          <a:p>
            <a:pPr lvl="0">
              <a:lnSpc>
                <a:spcPct val="140000"/>
              </a:lnSpc>
            </a:pPr>
            <a:r>
              <a:rPr lang="en-US" dirty="0"/>
              <a:t>I was having a lot of </a:t>
            </a:r>
            <a:r>
              <a:rPr lang="en-US" dirty="0" smtClean="0"/>
              <a:t>trouble </a:t>
            </a:r>
            <a:r>
              <a:rPr lang="en-US" dirty="0"/>
              <a:t>at the beginning </a:t>
            </a:r>
            <a:r>
              <a:rPr lang="en-US" dirty="0" smtClean="0"/>
              <a:t>because </a:t>
            </a:r>
            <a:r>
              <a:rPr lang="en-US" dirty="0"/>
              <a:t>I </a:t>
            </a:r>
            <a:r>
              <a:rPr lang="en-US" dirty="0" smtClean="0"/>
              <a:t>simply wasn’t </a:t>
            </a:r>
            <a:r>
              <a:rPr lang="en-US" dirty="0"/>
              <a:t>able to </a:t>
            </a:r>
            <a:r>
              <a:rPr lang="en-US" dirty="0" smtClean="0"/>
              <a:t>import my videos into iMovie.</a:t>
            </a:r>
          </a:p>
          <a:p>
            <a:pPr lvl="0">
              <a:lnSpc>
                <a:spcPct val="140000"/>
              </a:lnSpc>
            </a:pPr>
            <a:r>
              <a:rPr lang="en-US" dirty="0" err="1" smtClean="0"/>
              <a:t>WeVideo</a:t>
            </a:r>
            <a:r>
              <a:rPr lang="en-US" dirty="0" smtClean="0"/>
              <a:t> wasn’t working and Popcorn Maker was too difficult to figure out. </a:t>
            </a:r>
          </a:p>
          <a:p>
            <a:pPr lvl="0">
              <a:lnSpc>
                <a:spcPct val="140000"/>
              </a:lnSpc>
            </a:pPr>
            <a:r>
              <a:rPr lang="en-US" dirty="0" smtClean="0"/>
              <a:t>I used a song that I have in iTunes that worked well for my intro. </a:t>
            </a:r>
            <a:endParaRPr lang="en-US" dirty="0"/>
          </a:p>
          <a:p>
            <a:pPr lvl="0">
              <a:lnSpc>
                <a:spcPct val="14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791</TotalTime>
  <Words>250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  Remix  Rationale      Education  in Africa</vt:lpstr>
      <vt:lpstr>Intro</vt:lpstr>
      <vt:lpstr>Rhetorical Choices</vt:lpstr>
      <vt:lpstr>Kairotic moment</vt:lpstr>
      <vt:lpstr>Difficulties</vt:lpstr>
    </vt:vector>
  </TitlesOfParts>
  <Company>MU Ohio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Jeanne-Marie Du Toit</dc:creator>
  <cp:lastModifiedBy>Dustin Edwards</cp:lastModifiedBy>
  <cp:revision>7</cp:revision>
  <dcterms:created xsi:type="dcterms:W3CDTF">2013-04-17T13:43:29Z</dcterms:created>
  <dcterms:modified xsi:type="dcterms:W3CDTF">2013-04-24T02:08:56Z</dcterms:modified>
</cp:coreProperties>
</file>