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4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B6D0-1783-4395-8A31-52E1BA72246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90C59-D643-40F6-B4B8-30709EF401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B6D0-1783-4395-8A31-52E1BA72246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C59-D643-40F6-B4B8-30709EF401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490C59-D643-40F6-B4B8-30709EF4015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B6D0-1783-4395-8A31-52E1BA72246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B6D0-1783-4395-8A31-52E1BA72246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490C59-D643-40F6-B4B8-30709EF401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B6D0-1783-4395-8A31-52E1BA72246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90C59-D643-40F6-B4B8-30709EF401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0FAB6D0-1783-4395-8A31-52E1BA72246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90C59-D643-40F6-B4B8-30709EF401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B6D0-1783-4395-8A31-52E1BA72246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490C59-D643-40F6-B4B8-30709EF4015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B6D0-1783-4395-8A31-52E1BA72246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490C59-D643-40F6-B4B8-30709EF40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B6D0-1783-4395-8A31-52E1BA72246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490C59-D643-40F6-B4B8-30709EF40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90C59-D643-40F6-B4B8-30709EF4015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AB6D0-1783-4395-8A31-52E1BA72246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490C59-D643-40F6-B4B8-30709EF401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0FAB6D0-1783-4395-8A31-52E1BA72246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FAB6D0-1783-4395-8A31-52E1BA722466}" type="datetimeFigureOut">
              <a:rPr lang="en-US" smtClean="0"/>
              <a:t>4/22/13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490C59-D643-40F6-B4B8-30709EF4015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Brian </a:t>
            </a:r>
            <a:r>
              <a:rPr lang="en-US" dirty="0" err="1" smtClean="0"/>
              <a:t>Beall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Inquiry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4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024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http://popcorn.webmadecontent.org/wzj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73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Rhetorical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Logos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Ethos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Kairos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PATHOS!!!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5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“Proud to be an American” –Lee Greenwood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DoD</a:t>
            </a:r>
            <a:r>
              <a:rPr lang="en-US" dirty="0" smtClean="0"/>
              <a:t>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12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Could’ve Been Done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Videos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Popcorn Maker &lt;&lt;&lt;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38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</TotalTime>
  <Words>49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Inquiry 3</vt:lpstr>
      <vt:lpstr>My Remix</vt:lpstr>
      <vt:lpstr>PowerPoint Presentation</vt:lpstr>
      <vt:lpstr>Rhetorical Choices</vt:lpstr>
      <vt:lpstr>Sources</vt:lpstr>
      <vt:lpstr>What Could’ve Been Done Better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Inquiry 3</dc:title>
  <dc:creator>Brian</dc:creator>
  <cp:lastModifiedBy>Dustin Edwards</cp:lastModifiedBy>
  <cp:revision>1</cp:revision>
  <dcterms:created xsi:type="dcterms:W3CDTF">2013-04-22T02:51:24Z</dcterms:created>
  <dcterms:modified xsi:type="dcterms:W3CDTF">2013-04-22T12:26:11Z</dcterms:modified>
</cp:coreProperties>
</file>