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Remix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Abby Fath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587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fatal accidents have happened throughout my hometown</a:t>
            </a:r>
          </a:p>
          <a:p>
            <a:r>
              <a:rPr lang="en-US" dirty="0" smtClean="0"/>
              <a:t>I wanted to show how life is fragile and how we shouldn’t take it for granted</a:t>
            </a:r>
          </a:p>
          <a:p>
            <a:r>
              <a:rPr lang="en-US" dirty="0" smtClean="0"/>
              <a:t> There are no specifics examples of what I wanted to imitate. Basically, just any remix that has a strong message behind it</a:t>
            </a:r>
          </a:p>
          <a:p>
            <a:r>
              <a:rPr lang="en-US" dirty="0" smtClean="0"/>
              <a:t>There was no conversation I wanted to intervene in, just a series of an unfortunate I wanted to show.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778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=n81kWF8jOeA </a:t>
            </a:r>
          </a:p>
        </p:txBody>
      </p:sp>
    </p:spTree>
    <p:extLst>
      <p:ext uri="{BB962C8B-B14F-4D97-AF65-F5344CB8AC3E}">
        <p14:creationId xmlns:p14="http://schemas.microsoft.com/office/powerpoint/2010/main" val="4264447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choices for presenting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used </a:t>
            </a:r>
            <a:r>
              <a:rPr lang="en-US" dirty="0" err="1" smtClean="0"/>
              <a:t>Youtube</a:t>
            </a:r>
            <a:r>
              <a:rPr lang="en-US" dirty="0" smtClean="0"/>
              <a:t> to show my remix.</a:t>
            </a:r>
          </a:p>
          <a:p>
            <a:r>
              <a:rPr lang="en-US" dirty="0" smtClean="0"/>
              <a:t>I used text, videos, and pictures from news articles and pictures from </a:t>
            </a:r>
            <a:r>
              <a:rPr lang="en-US" dirty="0"/>
              <a:t>F</a:t>
            </a:r>
            <a:r>
              <a:rPr lang="en-US" dirty="0" smtClean="0"/>
              <a:t>acebook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980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Compilation/ Assemblage</a:t>
            </a:r>
          </a:p>
          <a:p>
            <a:r>
              <a:rPr lang="en-US" dirty="0" smtClean="0"/>
              <a:t>I built a new text using already existing videos, pictures, text, songs,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err="1" smtClean="0"/>
              <a:t>Mashup</a:t>
            </a:r>
            <a:r>
              <a:rPr lang="en-US" dirty="0" smtClean="0"/>
              <a:t> was used to mix different sources to make the final 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426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Kairotic</a:t>
            </a:r>
            <a:r>
              <a:rPr lang="en-US" dirty="0" smtClean="0"/>
              <a:t> Moment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Anytime</a:t>
            </a:r>
          </a:p>
          <a:p>
            <a:r>
              <a:rPr lang="en-US" dirty="0" smtClean="0"/>
              <a:t>The remix will be best distributed through </a:t>
            </a:r>
            <a:r>
              <a:rPr lang="en-US" dirty="0" err="1"/>
              <a:t>Y</a:t>
            </a:r>
            <a:r>
              <a:rPr lang="en-US" dirty="0" err="1" smtClean="0"/>
              <a:t>outube</a:t>
            </a:r>
            <a:r>
              <a:rPr lang="en-US" dirty="0" smtClean="0"/>
              <a:t> posted onto Facebook to show to people easily</a:t>
            </a:r>
          </a:p>
          <a:p>
            <a:r>
              <a:rPr lang="en-US" dirty="0" smtClean="0"/>
              <a:t>This remix can be easily re-distributed by multiple people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726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Challenges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personally didn’t have very many challenges </a:t>
            </a:r>
          </a:p>
          <a:p>
            <a:r>
              <a:rPr lang="en-US" dirty="0" smtClean="0"/>
              <a:t>But, I did have trouble trying to figure out a good ending for the remix.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878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172878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20</TotalTime>
  <Words>209</Words>
  <Application>Microsoft Macintosh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Revolution</vt:lpstr>
      <vt:lpstr>My Remix Project</vt:lpstr>
      <vt:lpstr>Introduction</vt:lpstr>
      <vt:lpstr>Remix</vt:lpstr>
      <vt:lpstr>My choices for presenting</vt:lpstr>
      <vt:lpstr>Method</vt:lpstr>
      <vt:lpstr>Kairotic Moment </vt:lpstr>
      <vt:lpstr>Unique Challenges </vt:lpstr>
      <vt:lpstr>Any Questions?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Remix Project</dc:title>
  <dc:creator>Abby Fath</dc:creator>
  <cp:lastModifiedBy>Dustin Edwards</cp:lastModifiedBy>
  <cp:revision>3</cp:revision>
  <dcterms:created xsi:type="dcterms:W3CDTF">2013-04-15T04:25:38Z</dcterms:created>
  <dcterms:modified xsi:type="dcterms:W3CDTF">2013-04-15T12:24:21Z</dcterms:modified>
</cp:coreProperties>
</file>