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15,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eng112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the purpose, intent, &amp; Goal of comp and Lit @ Miami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4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Develop and strengthen critical thinking, reading, and analysis skills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Examine a myriad of texts through various lenses – social, historical, cultural, feminist, rhetorical, etc.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Strengthen research skills – apply secondary research in critical, nuanced ways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Engage in inquiry-based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9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Theme?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Serves as a vehicle for carrying out the purpose of the course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Gives the class a common vocabulary for looking in-depth at a specific type of text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Allows for multiple interpretations, ambiguity, and creative exploration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5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course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It’s not a survey course – that is, you will gain a method for understanding and deeply analyzing texts, not necessarily an expertise in the course theme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It’s not just a lit course – in many ways, we will work on improving writing and critical thinking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Expect the usual culprits: peer response, multiple drafts, in-class writing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It’s not just a writing course – we will do lots of reading, questioning, debating,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59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Popular – those produced and uploaded both by “amateurs” on web platforms and “professionals” in the public sphere</a:t>
            </a:r>
          </a:p>
          <a:p>
            <a:pPr marL="800100" lvl="1" indent="-342900"/>
            <a:r>
              <a:rPr lang="en-US" dirty="0" smtClean="0"/>
              <a:t>Political remix videos, e.g. </a:t>
            </a:r>
          </a:p>
          <a:p>
            <a:pPr marL="800100" lvl="1" indent="-342900"/>
            <a:r>
              <a:rPr lang="en-US" dirty="0" smtClean="0"/>
              <a:t>Clips of “Kill Bill”</a:t>
            </a:r>
          </a:p>
          <a:p>
            <a:pPr marL="800100" lvl="1" indent="-342900"/>
            <a:r>
              <a:rPr lang="en-US" dirty="0" smtClean="0"/>
              <a:t>Song clips by Girl Talk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Historical </a:t>
            </a:r>
          </a:p>
          <a:p>
            <a:pPr lvl="1"/>
            <a:r>
              <a:rPr lang="en-US" dirty="0" smtClean="0"/>
              <a:t>Frederick Douglass, “Fourth of July” </a:t>
            </a:r>
          </a:p>
          <a:p>
            <a:pPr lvl="1"/>
            <a:r>
              <a:rPr lang="en-US" dirty="0" smtClean="0"/>
              <a:t>American Speeches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Academic/Scholarship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Larry </a:t>
            </a:r>
            <a:r>
              <a:rPr lang="en-US" dirty="0" err="1" smtClean="0"/>
              <a:t>Lessig</a:t>
            </a:r>
            <a:r>
              <a:rPr lang="en-US" dirty="0"/>
              <a:t> </a:t>
            </a:r>
            <a:r>
              <a:rPr lang="en-US" dirty="0" smtClean="0"/>
              <a:t>– lawyer, activist </a:t>
            </a:r>
            <a:endParaRPr lang="en-US" dirty="0"/>
          </a:p>
          <a:p>
            <a:pPr marL="800100" lvl="1" indent="-342900"/>
            <a:r>
              <a:rPr lang="en-US" dirty="0" smtClean="0"/>
              <a:t>Henry Jenkins – media scholar  </a:t>
            </a:r>
          </a:p>
          <a:p>
            <a:pPr marL="800100" lvl="1" indent="-342900"/>
            <a:r>
              <a:rPr lang="en-US" dirty="0" smtClean="0"/>
              <a:t>Gloria </a:t>
            </a:r>
            <a:r>
              <a:rPr lang="en-US" dirty="0" err="1" smtClean="0"/>
              <a:t>Anzaldua</a:t>
            </a:r>
            <a:r>
              <a:rPr lang="en-US" dirty="0" smtClean="0"/>
              <a:t> – writer, activist, theorist </a:t>
            </a:r>
          </a:p>
          <a:p>
            <a:pPr lvl="1"/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8001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2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trajectory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Inquiry ONE – Close Reading of a Digital Remixed Text</a:t>
            </a:r>
          </a:p>
          <a:p>
            <a:pPr marL="800100" lvl="1" indent="-342900"/>
            <a:r>
              <a:rPr lang="en-US" dirty="0" smtClean="0"/>
              <a:t>Digital remix, multimodal, juxtaposition, affordances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Inquiry TWO – Critical and Historical Interrogation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Intertextuality</a:t>
            </a:r>
            <a:r>
              <a:rPr lang="en-US" dirty="0" smtClean="0"/>
              <a:t>, imitation, mimesis, rhetorical/argumentation style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Inquiry THREE – Creative Application</a:t>
            </a:r>
          </a:p>
          <a:p>
            <a:pPr marL="800100" lvl="1" indent="-342900"/>
            <a:r>
              <a:rPr lang="en-US" dirty="0" smtClean="0"/>
              <a:t>Intellectual property, participatory culture, discourse communities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Inquiry FOUR – Portfolio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Reflection, argumentation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trajectory,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Remix as Critique?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Remix as Entertainment?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Remix as Rhetorical Strategy?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Remix as Writing?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9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inquiry?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Deep analysis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Thoughtful engagement, connections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Meaningful for you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Continual questioning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4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404</TotalTime>
  <Words>364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 eng112 </vt:lpstr>
      <vt:lpstr>Course purpose</vt:lpstr>
      <vt:lpstr>Why the Theme?</vt:lpstr>
      <vt:lpstr>What the course is not</vt:lpstr>
      <vt:lpstr>Readings </vt:lpstr>
      <vt:lpstr>Course trajectory </vt:lpstr>
      <vt:lpstr>Course trajectory, cont.</vt:lpstr>
      <vt:lpstr>Why inquiry?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 </dc:title>
  <dc:creator>Dustin Edwards</dc:creator>
  <cp:lastModifiedBy>Dustin Edwards</cp:lastModifiedBy>
  <cp:revision>11</cp:revision>
  <dcterms:created xsi:type="dcterms:W3CDTF">2013-01-15T16:49:40Z</dcterms:created>
  <dcterms:modified xsi:type="dcterms:W3CDTF">2013-01-15T23:34:24Z</dcterms:modified>
</cp:coreProperties>
</file>